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9" r:id="rId5"/>
    <p:sldId id="261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card/164178211084068454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7639543" cy="357187"/>
          </a:xfrm>
        </p:spPr>
        <p:txBody>
          <a:bodyPr/>
          <a:lstStyle/>
          <a:p>
            <a:r>
              <a:rPr lang="ru-RU" dirty="0" smtClean="0"/>
              <a:t>МБОУ «Яйская оош №1» </a:t>
            </a:r>
            <a:r>
              <a:rPr lang="ru-RU" dirty="0" err="1" smtClean="0"/>
              <a:t>Яйский</a:t>
            </a:r>
            <a:r>
              <a:rPr lang="ru-RU" dirty="0" smtClean="0"/>
              <a:t> муниципальный округ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4625" y="614909"/>
            <a:ext cx="7021822" cy="366713"/>
          </a:xfrm>
        </p:spPr>
        <p:txBody>
          <a:bodyPr>
            <a:normAutofit/>
          </a:bodyPr>
          <a:lstStyle/>
          <a:p>
            <a:r>
              <a:rPr lang="ru-RU" dirty="0" smtClean="0"/>
              <a:t>Директор Курцева Елена Алексеевна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Интерактивный учебно-методический комплекс как средство формирования учебной среды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Создание интерактивных электронных </a:t>
            </a:r>
            <a:r>
              <a:rPr lang="ru-RU" dirty="0" smtClean="0"/>
              <a:t> </a:t>
            </a:r>
            <a:r>
              <a:rPr lang="ru-RU" dirty="0"/>
              <a:t>средств обучения и воспитания с использованием </a:t>
            </a:r>
            <a:r>
              <a:rPr lang="ru-RU" dirty="0" smtClean="0"/>
              <a:t>мультимедийных </a:t>
            </a:r>
            <a:r>
              <a:rPr lang="ru-RU" dirty="0"/>
              <a:t>технологий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 сентябрь-декабрь 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Рассмотреть возможности применения интерактивных средств обучения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-система </a:t>
            </a:r>
            <a:r>
              <a:rPr lang="ru-RU" dirty="0"/>
              <a:t>работы с педагогическими </a:t>
            </a:r>
            <a:r>
              <a:rPr lang="ru-RU" dirty="0" smtClean="0"/>
              <a:t>кадрами по изучению  онлайн-сервисов </a:t>
            </a:r>
            <a:r>
              <a:rPr lang="en-US" dirty="0" smtClean="0"/>
              <a:t>Learning Apps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Wordwall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ThingLink</a:t>
            </a:r>
            <a:r>
              <a:rPr lang="ru-RU" dirty="0" smtClean="0"/>
              <a:t>,</a:t>
            </a:r>
            <a:r>
              <a:rPr lang="en-US" dirty="0" err="1" smtClean="0"/>
              <a:t>GodotEngine</a:t>
            </a:r>
            <a:r>
              <a:rPr lang="ru-RU" dirty="0" smtClean="0"/>
              <a:t>,</a:t>
            </a:r>
            <a:r>
              <a:rPr lang="en-US" dirty="0" err="1" smtClean="0"/>
              <a:t>ClassTols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Padlet</a:t>
            </a:r>
            <a:r>
              <a:rPr lang="ru-RU" dirty="0" smtClean="0"/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/>
              <a:t>обучение </a:t>
            </a:r>
            <a:r>
              <a:rPr lang="ru-RU" dirty="0"/>
              <a:t>по </a:t>
            </a:r>
            <a:r>
              <a:rPr lang="ru-RU" dirty="0" smtClean="0"/>
              <a:t>программе </a:t>
            </a:r>
            <a:r>
              <a:rPr lang="ru-RU" dirty="0"/>
              <a:t>повышения квалификации для быстрого старта в искусственный интеллект на базе МФТИ (в сотрудничестве с </a:t>
            </a:r>
            <a:r>
              <a:rPr lang="ru-RU" dirty="0" err="1"/>
              <a:t>КРИПКиПРО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www.thinglink.com/card/1641782110840684545</a:t>
            </a:r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этап: январь 2023 - май 2023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Разработать и создать интерактивные плакаты по подготовке к ВПР, ОГЭ; обучающие ролики, комиксы по безопасности; дидактические игры для учащихся начальных классов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-свободный доступ учащихся  </a:t>
            </a:r>
            <a:r>
              <a:rPr lang="ru-RU" dirty="0"/>
              <a:t>к информационным ресурсам </a:t>
            </a:r>
            <a:r>
              <a:rPr lang="ru-RU" dirty="0" smtClean="0"/>
              <a:t>для  </a:t>
            </a:r>
            <a:r>
              <a:rPr lang="ru-RU" dirty="0"/>
              <a:t>получения качественного образования </a:t>
            </a:r>
            <a:r>
              <a:rPr lang="ru-RU" dirty="0" smtClean="0"/>
              <a:t>и </a:t>
            </a:r>
            <a:r>
              <a:rPr lang="ru-RU" dirty="0"/>
              <a:t>развития навыков </a:t>
            </a:r>
            <a:r>
              <a:rPr lang="ru-RU" dirty="0" smtClean="0"/>
              <a:t>самостоятельной работы;</a:t>
            </a:r>
          </a:p>
          <a:p>
            <a:r>
              <a:rPr lang="ru-RU" dirty="0" smtClean="0"/>
              <a:t>-использование электронных средств в урочной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Содержательный этап</a:t>
            </a:r>
            <a:r>
              <a:rPr lang="ru-RU" dirty="0" smtClean="0"/>
              <a:t>: сентябрь 2023 – май 2024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Разработать электронный методический комплекс для развития функциональной грамотности учащихся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Создание системы интерактивных заданий для курса 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0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Содержательный этап</a:t>
            </a:r>
            <a:r>
              <a:rPr lang="ru-RU" dirty="0" smtClean="0"/>
              <a:t>: июнь 2024 – апрель 2025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Собрать материал и оформить Книгу памяти участников </a:t>
            </a:r>
            <a:r>
              <a:rPr lang="ru-RU" dirty="0" err="1" smtClean="0"/>
              <a:t>ВОв</a:t>
            </a:r>
            <a:r>
              <a:rPr lang="ru-RU" dirty="0" smtClean="0"/>
              <a:t> </a:t>
            </a:r>
            <a:r>
              <a:rPr lang="ru-RU" dirty="0" smtClean="0"/>
              <a:t>с. </a:t>
            </a:r>
            <a:r>
              <a:rPr lang="ru-RU" dirty="0" err="1" smtClean="0"/>
              <a:t>Мальцево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Систематизация материала в электронном виде, подготовка печатной версии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82588" y="3491961"/>
            <a:ext cx="10295922" cy="994658"/>
          </a:xfrm>
        </p:spPr>
        <p:txBody>
          <a:bodyPr/>
          <a:lstStyle/>
          <a:p>
            <a:r>
              <a:rPr lang="ru-RU" dirty="0" err="1" smtClean="0"/>
              <a:t>Внутришкольная</a:t>
            </a:r>
            <a:r>
              <a:rPr lang="ru-RU" dirty="0" smtClean="0"/>
              <a:t> апробация, внедрение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10295922" cy="8879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Интерактивный учебно-методический </a:t>
            </a:r>
            <a:r>
              <a:rPr lang="ru-RU" dirty="0" smtClean="0"/>
              <a:t>комплекс по подготовке к ВПР, ОГЭ, к курсу внеурочной деятельности «Функциональная грамотность», Книга памяти участников </a:t>
            </a:r>
            <a:r>
              <a:rPr lang="ru-RU" dirty="0" err="1" smtClean="0"/>
              <a:t>ВОв</a:t>
            </a:r>
            <a:r>
              <a:rPr lang="ru-RU" dirty="0" smtClean="0"/>
              <a:t> </a:t>
            </a:r>
            <a:r>
              <a:rPr lang="ru-RU" dirty="0" smtClean="0"/>
              <a:t>с. </a:t>
            </a:r>
            <a:r>
              <a:rPr lang="ru-RU" dirty="0" err="1" smtClean="0"/>
              <a:t>Мальцево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675813" cy="18462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-повышение уровня информационной культуры педагогов и учащихся;</a:t>
            </a:r>
          </a:p>
          <a:p>
            <a:r>
              <a:rPr lang="ru-RU" dirty="0" smtClean="0"/>
              <a:t>-повышение качественной и абсолютной успеваемости ВПР, ОГЭ;</a:t>
            </a:r>
          </a:p>
          <a:p>
            <a:pPr lvl="0"/>
            <a:r>
              <a:rPr lang="ru-RU" dirty="0" smtClean="0"/>
              <a:t>-</a:t>
            </a:r>
            <a:r>
              <a:rPr lang="ru-RU" dirty="0"/>
              <a:t>готовность учащихся успешно взаимодействовать с изменяющимся окружающим миром, решать различные учебные и жизненные задачи, способность строить социальные отношения;</a:t>
            </a:r>
          </a:p>
          <a:p>
            <a:r>
              <a:rPr lang="ru-RU" dirty="0" smtClean="0"/>
              <a:t>- развитие поисково-исследовательской  </a:t>
            </a:r>
            <a:r>
              <a:rPr lang="ru-RU" dirty="0"/>
              <a:t>деятельности 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277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Сине - красный</vt:lpstr>
      <vt:lpstr>Сине - красный (светлый)</vt:lpstr>
      <vt:lpstr>Красно - Синий (Светлый)</vt:lpstr>
      <vt:lpstr>Слайд 1</vt:lpstr>
      <vt:lpstr>Подготовительный этап: сентябрь-декабрь 2022</vt:lpstr>
      <vt:lpstr>Содержательный этап: январь 2023 - май 2023</vt:lpstr>
      <vt:lpstr>Содержательный этап: сентябрь 2023 – май 2024</vt:lpstr>
      <vt:lpstr>Содержательный этап: июнь 2024 – апрель 2025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Точка роста</cp:lastModifiedBy>
  <cp:revision>48</cp:revision>
  <dcterms:created xsi:type="dcterms:W3CDTF">2020-11-16T02:28:04Z</dcterms:created>
  <dcterms:modified xsi:type="dcterms:W3CDTF">2022-10-31T04:10:19Z</dcterms:modified>
</cp:coreProperties>
</file>